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906000" type="A4"/>
  <p:notesSz cx="6797675" cy="9928225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9933"/>
    <a:srgbClr val="808000"/>
    <a:srgbClr val="FFCC00"/>
    <a:srgbClr val="FF9900"/>
    <a:srgbClr val="CC0000"/>
    <a:srgbClr val="CC6600"/>
    <a:srgbClr val="800000"/>
    <a:srgbClr val="9933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1F89E1-91DA-490A-B200-C558BBF6237D}" v="1" dt="2024-09-25T10:08:25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2502" y="6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1" y="3076619"/>
            <a:ext cx="5829300" cy="212387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1" y="5612969"/>
            <a:ext cx="4800600" cy="2531498"/>
          </a:xfrm>
        </p:spPr>
        <p:txBody>
          <a:bodyPr/>
          <a:lstStyle>
            <a:lvl1pPr marL="0" indent="0" algn="ctr">
              <a:buNone/>
              <a:defRPr/>
            </a:lvl1pPr>
            <a:lvl2pPr marL="457135" indent="0" algn="ctr">
              <a:buNone/>
              <a:defRPr/>
            </a:lvl2pPr>
            <a:lvl3pPr marL="914270" indent="0" algn="ctr">
              <a:buNone/>
              <a:defRPr/>
            </a:lvl3pPr>
            <a:lvl4pPr marL="1371404" indent="0" algn="ctr">
              <a:buNone/>
              <a:defRPr/>
            </a:lvl4pPr>
            <a:lvl5pPr marL="1828540" indent="0" algn="ctr">
              <a:buNone/>
              <a:defRPr/>
            </a:lvl5pPr>
            <a:lvl6pPr marL="2285674" indent="0" algn="ctr">
              <a:buNone/>
              <a:defRPr/>
            </a:lvl6pPr>
            <a:lvl7pPr marL="2742809" indent="0" algn="ctr">
              <a:buNone/>
              <a:defRPr/>
            </a:lvl7pPr>
            <a:lvl8pPr marL="3199944" indent="0" algn="ctr">
              <a:buNone/>
              <a:defRPr/>
            </a:lvl8pPr>
            <a:lvl9pPr marL="3657079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15243-60D1-49E7-AAD2-AFE0DF108ABC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14F09-C988-4011-9230-D19281BD2CE6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4972050" y="397924"/>
            <a:ext cx="1543050" cy="8450187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42901" y="397924"/>
            <a:ext cx="4476750" cy="845018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B4CBD-0732-400D-869E-789D0E31BFB4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723CF-18F3-4A84-95A3-A3D060645C14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339" y="6365140"/>
            <a:ext cx="5829300" cy="19685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339" y="4199215"/>
            <a:ext cx="5829300" cy="216592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35" indent="0">
              <a:buNone/>
              <a:defRPr sz="1800"/>
            </a:lvl2pPr>
            <a:lvl3pPr marL="914270" indent="0">
              <a:buNone/>
              <a:defRPr sz="1600"/>
            </a:lvl3pPr>
            <a:lvl4pPr marL="1371404" indent="0">
              <a:buNone/>
              <a:defRPr sz="1400"/>
            </a:lvl4pPr>
            <a:lvl5pPr marL="1828540" indent="0">
              <a:buNone/>
              <a:defRPr sz="1400"/>
            </a:lvl5pPr>
            <a:lvl6pPr marL="2285674" indent="0">
              <a:buNone/>
              <a:defRPr sz="1400"/>
            </a:lvl6pPr>
            <a:lvl7pPr marL="2742809" indent="0">
              <a:buNone/>
              <a:defRPr sz="1400"/>
            </a:lvl7pPr>
            <a:lvl8pPr marL="3199944" indent="0">
              <a:buNone/>
              <a:defRPr sz="1400"/>
            </a:lvl8pPr>
            <a:lvl9pPr marL="3657079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F98C1-9069-4611-A22E-BE05686B323D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42900" y="2311512"/>
            <a:ext cx="3009900" cy="65366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505201" y="2311512"/>
            <a:ext cx="3009900" cy="65366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FAD6B-1ECA-4B91-A188-6D6593454712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96309"/>
            <a:ext cx="6172200" cy="1651539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217689"/>
            <a:ext cx="3030538" cy="9236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3141321"/>
            <a:ext cx="3030538" cy="5706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4565" y="2217689"/>
            <a:ext cx="3030537" cy="9236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4565" y="3141321"/>
            <a:ext cx="3030537" cy="5706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95223-7094-47B7-AA10-529BD9AF3157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556E5-7393-418E-B63A-7CB07AC52FEA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33C4A9-834B-46D9-85CC-CFEE8B3E8CF3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1" y="394688"/>
            <a:ext cx="2255838" cy="16790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8" y="394688"/>
            <a:ext cx="3833812" cy="8453422"/>
          </a:xfrm>
        </p:spPr>
        <p:txBody>
          <a:bodyPr/>
          <a:lstStyle>
            <a:lvl1pPr>
              <a:defRPr sz="3199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1" y="2073725"/>
            <a:ext cx="2255838" cy="6774384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70" indent="0">
              <a:buNone/>
              <a:defRPr sz="1000"/>
            </a:lvl3pPr>
            <a:lvl4pPr marL="1371404" indent="0">
              <a:buNone/>
              <a:defRPr sz="900"/>
            </a:lvl4pPr>
            <a:lvl5pPr marL="1828540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9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A1406-CA10-437B-BE0D-16F88479BB87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613" y="6934527"/>
            <a:ext cx="4114800" cy="8184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613" y="884811"/>
            <a:ext cx="4114800" cy="5944570"/>
          </a:xfrm>
        </p:spPr>
        <p:txBody>
          <a:bodyPr/>
          <a:lstStyle>
            <a:lvl1pPr marL="0" indent="0">
              <a:buNone/>
              <a:defRPr sz="3199"/>
            </a:lvl1pPr>
            <a:lvl2pPr marL="457135" indent="0">
              <a:buNone/>
              <a:defRPr sz="2800"/>
            </a:lvl2pPr>
            <a:lvl3pPr marL="914270" indent="0">
              <a:buNone/>
              <a:defRPr sz="2400"/>
            </a:lvl3pPr>
            <a:lvl4pPr marL="1371404" indent="0">
              <a:buNone/>
              <a:defRPr sz="2000"/>
            </a:lvl4pPr>
            <a:lvl5pPr marL="1828540" indent="0">
              <a:buNone/>
              <a:defRPr sz="2000"/>
            </a:lvl5pPr>
            <a:lvl6pPr marL="2285674" indent="0">
              <a:buNone/>
              <a:defRPr sz="2000"/>
            </a:lvl6pPr>
            <a:lvl7pPr marL="2742809" indent="0">
              <a:buNone/>
              <a:defRPr sz="2000"/>
            </a:lvl7pPr>
            <a:lvl8pPr marL="3199944" indent="0">
              <a:buNone/>
              <a:defRPr sz="2000"/>
            </a:lvl8pPr>
            <a:lvl9pPr marL="3657079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613" y="7753015"/>
            <a:ext cx="4114800" cy="1163032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70" indent="0">
              <a:buNone/>
              <a:defRPr sz="1000"/>
            </a:lvl3pPr>
            <a:lvl4pPr marL="1371404" indent="0">
              <a:buNone/>
              <a:defRPr sz="900"/>
            </a:lvl4pPr>
            <a:lvl5pPr marL="1828540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9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1DCA1-F9A3-434E-A434-D5C96C4EAD59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7922"/>
            <a:ext cx="6172200" cy="164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512"/>
            <a:ext cx="6172200" cy="6536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19575"/>
            <a:ext cx="1600200" cy="689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v-S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19575"/>
            <a:ext cx="2171700" cy="689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19575"/>
            <a:ext cx="1600200" cy="689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E6B9110-9753-42E1-A8AA-547E517FA53B}" type="slidenum">
              <a:rPr lang="sv-SE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5pPr>
      <a:lvl6pPr marL="457135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6pPr>
      <a:lvl7pPr marL="914270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7pPr>
      <a:lvl8pPr marL="1371404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8pPr>
      <a:lvl9pPr marL="1828540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9pPr>
    </p:titleStyle>
    <p:bodyStyle>
      <a:lvl1pPr marL="342851" indent="-342851" algn="l" rtl="0" fontAlgn="base">
        <a:spcBef>
          <a:spcPct val="20000"/>
        </a:spcBef>
        <a:spcAft>
          <a:spcPct val="0"/>
        </a:spcAft>
        <a:buChar char="•"/>
        <a:defRPr sz="3199">
          <a:solidFill>
            <a:schemeClr val="tx1"/>
          </a:solidFill>
          <a:latin typeface="+mn-lt"/>
          <a:ea typeface="+mn-ea"/>
          <a:cs typeface="+mn-cs"/>
        </a:defRPr>
      </a:lvl1pPr>
      <a:lvl2pPr marL="742844" indent="-285709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837" indent="-228567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972" indent="-228567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107" indent="-22856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242" indent="-22856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377" indent="-22856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512" indent="-22856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647" indent="-22856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4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4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9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4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9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09850" y="3114613"/>
            <a:ext cx="6330139" cy="3491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endParaRPr lang="sv-SE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endParaRPr lang="sv-SE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r>
              <a:rPr lang="sv-SE" b="1" dirty="0">
                <a:solidFill>
                  <a:srgbClr val="808000"/>
                </a:solidFill>
                <a:latin typeface="Arial Black" panose="020B0A04020102020204" pitchFamily="34" charset="0"/>
              </a:rPr>
              <a:t> </a:t>
            </a:r>
          </a:p>
          <a:p>
            <a:endParaRPr lang="sv-SE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endParaRPr lang="sv-SE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endParaRPr lang="sv-SE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endParaRPr lang="sv-SE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endParaRPr lang="sv-SE" sz="1400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r>
              <a:rPr lang="sv-SE" sz="1400" b="1" dirty="0">
                <a:solidFill>
                  <a:srgbClr val="808000"/>
                </a:solidFill>
                <a:latin typeface="Arial Black" panose="020B0A04020102020204" pitchFamily="34" charset="0"/>
              </a:rPr>
              <a:t>Enligt beslut på årsmötet så kommer årets höststäddag att vara lite annorlunda. </a:t>
            </a:r>
            <a:r>
              <a:rPr lang="sv-SE" sz="1400" b="1" u="sng" dirty="0">
                <a:solidFill>
                  <a:srgbClr val="808000"/>
                </a:solidFill>
                <a:latin typeface="Arial Black" panose="020B0A04020102020204" pitchFamily="34" charset="0"/>
              </a:rPr>
              <a:t>Vi har ingen gemensam uppslutning eller fika.</a:t>
            </a:r>
          </a:p>
          <a:p>
            <a:endParaRPr lang="sv-SE" sz="1400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r>
              <a:rPr lang="sv-SE" b="1" dirty="0">
                <a:solidFill>
                  <a:srgbClr val="808000"/>
                </a:solidFill>
                <a:latin typeface="Arial Black" panose="020B0A04020102020204" pitchFamily="34" charset="0"/>
              </a:rPr>
              <a:t>Containers kommer att finnas på sedvanliga platser, (öppna 08:00-17:00), lördag och söndag, 9-10:e november</a:t>
            </a:r>
            <a:r>
              <a:rPr lang="sv-SE" sz="1400" b="1" dirty="0">
                <a:solidFill>
                  <a:srgbClr val="808000"/>
                </a:solidFill>
                <a:latin typeface="Arial Black" panose="020B0A04020102020204" pitchFamily="34" charset="0"/>
              </a:rPr>
              <a:t>.</a:t>
            </a:r>
          </a:p>
          <a:p>
            <a:endParaRPr lang="sv-SE" sz="1400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r>
              <a:rPr lang="sv-SE" sz="1400" b="1" dirty="0">
                <a:solidFill>
                  <a:srgbClr val="996633"/>
                </a:solidFill>
                <a:latin typeface="Arial Black" panose="020B0A04020102020204" pitchFamily="34" charset="0"/>
              </a:rPr>
              <a:t>Se gärna över hängrännor (både garage och hus), sopa och kratta där behov finns, på gemensam mark. </a:t>
            </a:r>
          </a:p>
          <a:p>
            <a:endParaRPr lang="sv-SE" sz="1400" b="1" dirty="0">
              <a:solidFill>
                <a:srgbClr val="996633"/>
              </a:solidFill>
              <a:latin typeface="Arial Black" panose="020B0A04020102020204" pitchFamily="34" charset="0"/>
            </a:endParaRPr>
          </a:p>
          <a:p>
            <a:r>
              <a:rPr lang="sv-SE" sz="1400" b="1" dirty="0">
                <a:solidFill>
                  <a:srgbClr val="808000"/>
                </a:solidFill>
                <a:latin typeface="Arial Black" panose="020B0A04020102020204" pitchFamily="34" charset="0"/>
              </a:rPr>
              <a:t>Eget skräp får tömmas i containern men gör det med omdöme. Containern är till för hushållsavfall och trädgårdsavfall. Vänligen undvik att kasta elektronik, farligt avfall eller stora möbler. </a:t>
            </a:r>
          </a:p>
          <a:p>
            <a:endParaRPr lang="sv-SE" sz="1400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endParaRPr lang="sv-SE" sz="1400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endParaRPr lang="sv-SE" sz="1400" b="1" dirty="0">
              <a:solidFill>
                <a:srgbClr val="80800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81B32D68-3019-408C-87B0-6713A051CBB4}"/>
              </a:ext>
            </a:extLst>
          </p:cNvPr>
          <p:cNvSpPr/>
          <p:nvPr/>
        </p:nvSpPr>
        <p:spPr>
          <a:xfrm>
            <a:off x="165671" y="496664"/>
            <a:ext cx="6526658" cy="15387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5399" dirty="0">
                <a:ln w="0"/>
                <a:gradFill>
                  <a:gsLst>
                    <a:gs pos="0">
                      <a:srgbClr val="FF9933"/>
                    </a:gs>
                    <a:gs pos="99000">
                      <a:srgbClr val="808000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HÖSTSTÄDNING</a:t>
            </a:r>
          </a:p>
          <a:p>
            <a:pPr algn="ctr"/>
            <a:r>
              <a:rPr lang="sv-SE" sz="4000" dirty="0">
                <a:ln w="0"/>
                <a:gradFill>
                  <a:gsLst>
                    <a:gs pos="0">
                      <a:srgbClr val="FF9933"/>
                    </a:gs>
                    <a:gs pos="99000">
                      <a:srgbClr val="808000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 9-10:e November</a:t>
            </a:r>
          </a:p>
        </p:txBody>
      </p:sp>
      <p:sp>
        <p:nvSpPr>
          <p:cNvPr id="30" name="Ellips 29">
            <a:extLst>
              <a:ext uri="{FF2B5EF4-FFF2-40B4-BE49-F238E27FC236}">
                <a16:creationId xmlns:a16="http://schemas.microsoft.com/office/drawing/2014/main" id="{EFCCCB24-2CAE-47D7-B500-DB21B8B79C6E}"/>
              </a:ext>
            </a:extLst>
          </p:cNvPr>
          <p:cNvSpPr/>
          <p:nvPr/>
        </p:nvSpPr>
        <p:spPr>
          <a:xfrm>
            <a:off x="3474920" y="7478980"/>
            <a:ext cx="504056" cy="5173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34" name="Picture 10" descr="Höststädning « Segel Sällskapet Gäddviken">
            <a:extLst>
              <a:ext uri="{FF2B5EF4-FFF2-40B4-BE49-F238E27FC236}">
                <a16:creationId xmlns:a16="http://schemas.microsoft.com/office/drawing/2014/main" id="{DB20E383-0618-48EB-B6A9-174A00350E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64" y="7391301"/>
            <a:ext cx="2465277" cy="216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öststädning — Brf Liljan Tyresö">
            <a:extLst>
              <a:ext uri="{FF2B5EF4-FFF2-40B4-BE49-F238E27FC236}">
                <a16:creationId xmlns:a16="http://schemas.microsoft.com/office/drawing/2014/main" id="{0A109AC4-60FE-48ED-8680-5990004408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350" y="7373409"/>
            <a:ext cx="2197639" cy="2180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356300" y="5943114"/>
            <a:ext cx="5490512" cy="98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sv-SE" sz="1200" b="1" dirty="0">
                <a:latin typeface="Arial Black" panose="020B0A04020102020204" pitchFamily="34" charset="0"/>
              </a:rPr>
              <a:t>OBS! OBS! Filtret i varmvattenberedaren behöver rengöras/bytas. Vi har haft skada i beredaren orsakad av att man inte bytt/rengjort filtret, den kostnaden belastar resp. lägenhet! 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E6B10E0F-1EB9-B372-7814-5BA0D7B601C2}"/>
              </a:ext>
            </a:extLst>
          </p:cNvPr>
          <p:cNvSpPr txBox="1"/>
          <p:nvPr/>
        </p:nvSpPr>
        <p:spPr>
          <a:xfrm>
            <a:off x="2242281" y="6956247"/>
            <a:ext cx="2465276" cy="7078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sz="1000" dirty="0"/>
              <a:t>Under 2025 kommer vi att sluta dela ut information i pappersformat i brevlådan, se till så att du har registrerat dig på hemsidan och för nyhetsbreven!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B491BD5EBE0E45B7B45F49E2ACFACF" ma:contentTypeVersion="8" ma:contentTypeDescription="Create a new document." ma:contentTypeScope="" ma:versionID="4b2dafbb6c6afc0a5adb34f69e4d9691">
  <xsd:schema xmlns:xsd="http://www.w3.org/2001/XMLSchema" xmlns:xs="http://www.w3.org/2001/XMLSchema" xmlns:p="http://schemas.microsoft.com/office/2006/metadata/properties" xmlns:ns3="dc9da338-2eb5-4218-a4c7-903ccc39ec3b" targetNamespace="http://schemas.microsoft.com/office/2006/metadata/properties" ma:root="true" ma:fieldsID="b826934146362c27b25025f212cf6092" ns3:_="">
    <xsd:import namespace="dc9da338-2eb5-4218-a4c7-903ccc39ec3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9da338-2eb5-4218-a4c7-903ccc39ec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E95E67-323E-4DC0-80C1-56A92C25F2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6C3D84-5384-433E-BE88-896013337586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dc9da338-2eb5-4218-a4c7-903ccc39ec3b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0A3D0AF-C768-42F0-AD5D-1F7E4C3A57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9da338-2eb5-4218-a4c7-903ccc39ec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1698</TotalTime>
  <Words>165</Words>
  <Application>Microsoft Office PowerPoint</Application>
  <PresentationFormat>A4 (210 x 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Arial Black</vt:lpstr>
      <vt:lpstr>Standardformgivning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Janice Pernervik</dc:creator>
  <cp:lastModifiedBy>Nina Bergander</cp:lastModifiedBy>
  <cp:revision>60</cp:revision>
  <cp:lastPrinted>2020-09-21T10:33:16Z</cp:lastPrinted>
  <dcterms:created xsi:type="dcterms:W3CDTF">2009-03-06T10:42:47Z</dcterms:created>
  <dcterms:modified xsi:type="dcterms:W3CDTF">2024-09-26T07:11:15Z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0x01010079B491BD5EBE0E45B7B45F49E2ACFACF</vt:lpwstr>
  </property>
</Properties>
</file>